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1" r:id="rId6"/>
    <p:sldId id="259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70" d="100"/>
          <a:sy n="70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0103E1E-608A-4959-8993-8B76ACD6B07A}" type="datetimeFigureOut">
              <a:rPr lang="hu-HU" smtClean="0"/>
              <a:t>2015.05.07.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7020F32-5DE3-49A0-BFF4-9C766EBC82F8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Tömörítés, archiválás</a:t>
            </a:r>
            <a:endParaRPr lang="hu-HU" dirty="0"/>
          </a:p>
        </p:txBody>
      </p:sp>
      <p:pic>
        <p:nvPicPr>
          <p:cNvPr id="1026" name="Picture 2" descr="http://emlekmento.com/ckfinder/userfiles/images/irat_iratb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645024"/>
            <a:ext cx="342900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16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archiválás egy olyan eljárás, ahol könyvtárakat és fájlokat egyetlen állományba tesszük tárolás vagy továbbíts céljából</a:t>
            </a:r>
            <a:r>
              <a:rPr lang="hu-HU" dirty="0" smtClean="0"/>
              <a:t>.</a:t>
            </a:r>
          </a:p>
          <a:p>
            <a:r>
              <a:rPr lang="hu-HU" dirty="0"/>
              <a:t>Az archiválás azonban nem jelent </a:t>
            </a:r>
            <a:r>
              <a:rPr lang="hu-HU" dirty="0" smtClean="0"/>
              <a:t>tömörítést </a:t>
            </a:r>
            <a:r>
              <a:rPr lang="hu-HU" dirty="0"/>
              <a:t>is.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Archiválás</a:t>
            </a:r>
            <a:endParaRPr lang="hu-HU" dirty="0"/>
          </a:p>
        </p:txBody>
      </p:sp>
      <p:pic>
        <p:nvPicPr>
          <p:cNvPr id="5" name="Picture 2" descr="http://www.graphicsfuel.com/wp-content/uploads/2012/03/folder-icon-512x51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861993"/>
            <a:ext cx="1564433" cy="156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graphicsfuel.com/wp-content/uploads/2012/03/folder-icon-512x51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351065"/>
            <a:ext cx="1564433" cy="156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graphicsfuel.com/wp-content/uploads/2012/03/folder-icon-512x51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786632"/>
            <a:ext cx="1564433" cy="156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graphicsfuel.com/wp-content/uploads/2012/03/folder-icon-512x51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793" y="5351065"/>
            <a:ext cx="1564433" cy="156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1.bp.blogspot.com/_ozQS_2m2GAM/S-unFSg-hJI/AAAAAAAAAMU/g4YInPOuTZo/s1600/m032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970" y="4689249"/>
            <a:ext cx="3079198" cy="225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61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24607E-6 L -0.08056 -0.10546 C -0.09722 -0.12928 -0.1224 -0.142 -0.14861 -0.142 C -0.17847 -0.142 -0.20243 -0.12928 -0.2191 -0.10546 L -0.29931 4.24607E-6 " pathEditMode="relative" rAng="0" ptsTypes="FffFF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65" y="-710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017E-6 L 0.11337 -0.07586 C 0.13698 -0.09367 0.16789 -0.09552 0.19705 -0.08441 C 0.23039 -0.0717 0.25504 -0.04926 0.26841 -0.01642 L 0.33438 0.12858 " pathEditMode="relative" rAng="961557" ptsTypes="FffFF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9" y="-94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24607E-6 L 0.05764 -0.12466 C 0.06962 -0.15241 0.08959 -0.16952 0.11111 -0.17253 C 0.13594 -0.17577 0.15695 -0.16467 0.17309 -0.14061 L 0.24861 -0.03446 " pathEditMode="relative" rAng="-353857" ptsTypes="FffFF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23" y="-950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0.09042 L -0.09774 -0.00509 C -0.11944 -0.02775 -0.15052 -0.03608 -0.1816 -0.03215 C -0.21736 -0.02799 -0.24531 -0.0118 -0.26372 0.01457 L -0.35208 0.13413 " pathEditMode="relative" rAng="10486473" ptsTypes="FffFF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85" y="-5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http://1.bp.blogspot.com/_ozQS_2m2GAM/S-unFSg-hJI/AAAAAAAAAMU/g4YInPOuTZo/s1600/m03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785" y="5351065"/>
            <a:ext cx="1415568" cy="1038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tömörítési eljárás során </a:t>
            </a:r>
            <a:r>
              <a:rPr lang="hu-HU" dirty="0" smtClean="0"/>
              <a:t>is egy archív fájl készül, melynek </a:t>
            </a:r>
            <a:r>
              <a:rPr lang="hu-HU" dirty="0"/>
              <a:t>méretét is megpróbáljuk csökkenteni</a:t>
            </a:r>
            <a:r>
              <a:rPr lang="hu-HU" dirty="0" smtClean="0"/>
              <a:t>.</a:t>
            </a:r>
          </a:p>
          <a:p>
            <a:r>
              <a:rPr lang="hu-HU" dirty="0" smtClean="0"/>
              <a:t>Többféle tömörítési eljárás és program létezik, a legelterjedtebb a RAR és a ZIP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666437" y="548680"/>
            <a:ext cx="7756263" cy="1054250"/>
          </a:xfrm>
        </p:spPr>
        <p:txBody>
          <a:bodyPr/>
          <a:lstStyle/>
          <a:p>
            <a:r>
              <a:rPr lang="hu-HU" dirty="0" smtClean="0"/>
              <a:t>Tömörítés</a:t>
            </a:r>
            <a:endParaRPr lang="hu-HU" dirty="0"/>
          </a:p>
        </p:txBody>
      </p:sp>
      <p:pic>
        <p:nvPicPr>
          <p:cNvPr id="4" name="Picture 2" descr="http://www.graphicsfuel.com/wp-content/uploads/2012/03/folder-icon-512x51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861993"/>
            <a:ext cx="1564433" cy="156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graphicsfuel.com/wp-content/uploads/2012/03/folder-icon-512x51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351065"/>
            <a:ext cx="1564433" cy="156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graphicsfuel.com/wp-content/uploads/2012/03/folder-icon-512x51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786632"/>
            <a:ext cx="1564433" cy="156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graphicsfuel.com/wp-content/uploads/2012/03/folder-icon-512x51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793" y="5351065"/>
            <a:ext cx="1564433" cy="156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1.bp.blogspot.com/_ozQS_2m2GAM/S-unFSg-hJI/AAAAAAAAAMU/g4YInPOuTZo/s1600/m032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970" y="4689249"/>
            <a:ext cx="2791166" cy="204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www.rarpasswordunlocker.net/wp-content/uploads/2013/02/ra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1790328" cy="1790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java-apps.wapsite.me/application/zip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62130"/>
            <a:ext cx="1641376" cy="1641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271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24607E-6 L -0.08056 -0.10546 C -0.09722 -0.12928 -0.1224 -0.142 -0.14861 -0.142 C -0.17847 -0.142 -0.20243 -0.12928 -0.2191 -0.10546 L -0.29931 4.24607E-6 " pathEditMode="relative" rAng="0" ptsTypes="FffFF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65" y="-710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017E-6 L 0.11337 -0.07586 C 0.13698 -0.09367 0.16789 -0.09552 0.19705 -0.08441 C 0.23039 -0.0717 0.25504 -0.04926 0.26841 -0.01642 L 0.33438 0.12858 " pathEditMode="relative" rAng="961557" ptsTypes="FffFF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9" y="-948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24607E-6 L 0.05764 -0.12466 C 0.06962 -0.15241 0.08959 -0.16952 0.11111 -0.17253 C 0.13594 -0.17577 0.15695 -0.16467 0.17309 -0.14061 L 0.24861 -0.03446 " pathEditMode="relative" rAng="-353857" ptsTypes="FffFF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23" y="-9505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0.09042 L -0.09774 -0.00509 C -0.11944 -0.02775 -0.15052 -0.03608 -0.1816 -0.03215 C -0.21736 -0.02799 -0.24531 -0.0118 -0.26372 0.01457 L -0.35208 0.13413 " pathEditMode="relative" rAng="10486473" ptsTypes="FffFF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85" y="-5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99247" y="1988841"/>
            <a:ext cx="7745505" cy="4536504"/>
          </a:xfrm>
        </p:spPr>
        <p:txBody>
          <a:bodyPr>
            <a:normAutofit/>
          </a:bodyPr>
          <a:lstStyle/>
          <a:p>
            <a:r>
              <a:rPr lang="hu-HU" dirty="0" smtClean="0"/>
              <a:t>Előnyei</a:t>
            </a:r>
          </a:p>
          <a:p>
            <a:pPr lvl="1"/>
            <a:r>
              <a:rPr lang="hu-HU" dirty="0" smtClean="0"/>
              <a:t>A </a:t>
            </a:r>
            <a:r>
              <a:rPr lang="hu-HU" dirty="0"/>
              <a:t>tömörített program kisebb tárolókapacitást </a:t>
            </a:r>
            <a:r>
              <a:rPr lang="hu-HU" dirty="0" smtClean="0"/>
              <a:t>igényel</a:t>
            </a:r>
          </a:p>
          <a:p>
            <a:pPr lvl="1"/>
            <a:r>
              <a:rPr lang="hu-HU" dirty="0" smtClean="0"/>
              <a:t>Kódolásra</a:t>
            </a:r>
            <a:r>
              <a:rPr lang="hu-HU" dirty="0"/>
              <a:t>, titkosításra is </a:t>
            </a:r>
            <a:r>
              <a:rPr lang="hu-HU" dirty="0" smtClean="0"/>
              <a:t>használható</a:t>
            </a:r>
          </a:p>
          <a:p>
            <a:pPr lvl="1"/>
            <a:r>
              <a:rPr lang="hu-HU" dirty="0" smtClean="0"/>
              <a:t>Kevesebb </a:t>
            </a:r>
            <a:r>
              <a:rPr lang="hu-HU" dirty="0"/>
              <a:t>letöltési, adatmozgatási </a:t>
            </a:r>
            <a:r>
              <a:rPr lang="hu-HU" dirty="0" smtClean="0"/>
              <a:t>idő</a:t>
            </a:r>
          </a:p>
          <a:p>
            <a:pPr lvl="1"/>
            <a:r>
              <a:rPr lang="hu-HU" dirty="0" smtClean="0"/>
              <a:t>Kisebb </a:t>
            </a:r>
            <a:r>
              <a:rPr lang="hu-HU" dirty="0"/>
              <a:t>letöltött adatmennyiség</a:t>
            </a:r>
            <a:br>
              <a:rPr lang="hu-HU" dirty="0"/>
            </a:br>
            <a:endParaRPr lang="hu-HU" dirty="0" smtClean="0"/>
          </a:p>
          <a:p>
            <a:r>
              <a:rPr lang="hu-HU" dirty="0" smtClean="0"/>
              <a:t>Hátrányai</a:t>
            </a:r>
          </a:p>
          <a:p>
            <a:pPr lvl="1"/>
            <a:r>
              <a:rPr lang="hu-HU" dirty="0" smtClean="0"/>
              <a:t>A </a:t>
            </a:r>
            <a:r>
              <a:rPr lang="hu-HU" dirty="0"/>
              <a:t>tömörítés és kicsomagolás időt vesz </a:t>
            </a:r>
            <a:r>
              <a:rPr lang="hu-HU" dirty="0" smtClean="0"/>
              <a:t>igénybe</a:t>
            </a:r>
            <a:endParaRPr lang="hu-HU" dirty="0"/>
          </a:p>
          <a:p>
            <a:pPr lvl="1"/>
            <a:r>
              <a:rPr lang="hu-HU" dirty="0" smtClean="0"/>
              <a:t>Általában </a:t>
            </a:r>
            <a:r>
              <a:rPr lang="hu-HU" dirty="0"/>
              <a:t>nem futtatható közvetlenül, segédprogramot igényel - kivéve az önkicsomagoló tömörítés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Tömörítés előnyei, hátrányai</a:t>
            </a:r>
            <a:endParaRPr lang="hu-HU" dirty="0"/>
          </a:p>
        </p:txBody>
      </p:sp>
      <p:pic>
        <p:nvPicPr>
          <p:cNvPr id="1027" name="Picture 3" descr="C:\Documents and Settings\dancslaszlo\Local Settings\Temporary Internet Files\Content.IE5\0HQRKLI7\MC90042446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509120"/>
            <a:ext cx="1099988" cy="1034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dancslaszlo\Local Settings\Temporary Internet Files\Content.IE5\G5EV0LEZ\MC9004280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388" y="2955925"/>
            <a:ext cx="2098675" cy="127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866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04989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Veszteségmentes: </a:t>
            </a:r>
            <a:r>
              <a:rPr lang="hu-HU" dirty="0"/>
              <a:t>A kicsomagolt adat pontosan megegyezik a tömörítés előttivel</a:t>
            </a:r>
            <a:endParaRPr lang="hu-HU" dirty="0" smtClean="0"/>
          </a:p>
          <a:p>
            <a:pPr lvl="1"/>
            <a:r>
              <a:rPr lang="hu-HU" dirty="0" smtClean="0"/>
              <a:t>Programok</a:t>
            </a:r>
          </a:p>
          <a:p>
            <a:pPr lvl="1"/>
            <a:r>
              <a:rPr lang="hu-HU" dirty="0" smtClean="0"/>
              <a:t>Szövegek</a:t>
            </a:r>
          </a:p>
          <a:p>
            <a:pPr lvl="1"/>
            <a:r>
              <a:rPr lang="hu-HU" dirty="0" smtClean="0"/>
              <a:t>adatok</a:t>
            </a:r>
          </a:p>
          <a:p>
            <a:r>
              <a:rPr lang="hu-HU" dirty="0" smtClean="0"/>
              <a:t>Veszteséges: </a:t>
            </a:r>
            <a:r>
              <a:rPr lang="hu-HU" dirty="0"/>
              <a:t>A kicsomagolt adat csak hasonlít az eredeti adathoz, azonban kompromisszumot kötve ezt </a:t>
            </a:r>
            <a:r>
              <a:rPr lang="hu-HU" dirty="0" smtClean="0"/>
              <a:t>elfogadjuk. A </a:t>
            </a:r>
            <a:r>
              <a:rPr lang="hu-HU" dirty="0"/>
              <a:t>visszaállított kép minősége rosszabb, mint az eredetié, az emberi szem nem érzékeli, vagy nem olyan mértékűnek érzékeli a </a:t>
            </a:r>
            <a:r>
              <a:rPr lang="hu-HU" dirty="0" smtClean="0"/>
              <a:t>romlást</a:t>
            </a:r>
          </a:p>
          <a:p>
            <a:pPr lvl="1"/>
            <a:r>
              <a:rPr lang="hu-HU" dirty="0" smtClean="0"/>
              <a:t>Kép</a:t>
            </a:r>
          </a:p>
          <a:p>
            <a:pPr lvl="1"/>
            <a:r>
              <a:rPr lang="hu-HU" dirty="0" smtClean="0"/>
              <a:t>Videó</a:t>
            </a:r>
          </a:p>
          <a:p>
            <a:pPr lvl="1"/>
            <a:r>
              <a:rPr lang="hu-HU" dirty="0" smtClean="0"/>
              <a:t>Hang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Tömörítés fajtái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643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ZIP tömörítés intézőből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539552" y="238488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1. Kijelölés</a:t>
            </a:r>
            <a:endParaRPr lang="hu-HU" dirty="0"/>
          </a:p>
        </p:txBody>
      </p:sp>
      <p:sp>
        <p:nvSpPr>
          <p:cNvPr id="6" name="Villám 5"/>
          <p:cNvSpPr/>
          <p:nvPr/>
        </p:nvSpPr>
        <p:spPr>
          <a:xfrm flipH="1">
            <a:off x="3059832" y="413956"/>
            <a:ext cx="792088" cy="576064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1745980" y="381575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. Jobb egér gomb kattintás</a:t>
            </a:r>
            <a:endParaRPr lang="hu-HU" dirty="0"/>
          </a:p>
        </p:txBody>
      </p:sp>
      <p:sp>
        <p:nvSpPr>
          <p:cNvPr id="7" name="Balra nyíl 6"/>
          <p:cNvSpPr/>
          <p:nvPr/>
        </p:nvSpPr>
        <p:spPr>
          <a:xfrm>
            <a:off x="4932040" y="1988840"/>
            <a:ext cx="2088232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Helyi menü </a:t>
            </a:r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4644008" y="5373216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3. Összes tömörítése, vagy</a:t>
            </a:r>
            <a:br>
              <a:rPr lang="hu-HU" dirty="0" smtClean="0"/>
            </a:br>
            <a:r>
              <a:rPr lang="hu-HU" dirty="0" smtClean="0"/>
              <a:t> 	Küldés - tömörített mappa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5149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9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" y="0"/>
            <a:ext cx="9137059" cy="6922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835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1"/>
          <p:cNvSpPr>
            <a:spLocks noGrp="1"/>
          </p:cNvSpPr>
          <p:nvPr>
            <p:ph idx="1"/>
          </p:nvPr>
        </p:nvSpPr>
        <p:spPr>
          <a:xfrm>
            <a:off x="683568" y="2276872"/>
            <a:ext cx="7776864" cy="4165847"/>
          </a:xfrm>
        </p:spPr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Winrar-t</a:t>
            </a:r>
            <a:r>
              <a:rPr lang="hu-HU" dirty="0" smtClean="0"/>
              <a:t> </a:t>
            </a:r>
            <a:r>
              <a:rPr lang="hu-HU" dirty="0" err="1" smtClean="0"/>
              <a:t>a</a:t>
            </a:r>
            <a:r>
              <a:rPr lang="hu-HU" dirty="0" smtClean="0"/>
              <a:t> Start menü -&gt; Minden program -&gt; </a:t>
            </a:r>
            <a:r>
              <a:rPr lang="hu-HU" dirty="0" err="1" smtClean="0"/>
              <a:t>Winrar</a:t>
            </a:r>
            <a:r>
              <a:rPr lang="hu-HU" dirty="0" smtClean="0"/>
              <a:t> mappából lehet elindítani</a:t>
            </a:r>
          </a:p>
          <a:p>
            <a:r>
              <a:rPr lang="hu-HU" dirty="0" smtClean="0"/>
              <a:t>Vagy a tömörített állomány </a:t>
            </a:r>
            <a:r>
              <a:rPr lang="hu-HU" dirty="0" smtClean="0"/>
              <a:t>megnyitásával</a:t>
            </a:r>
            <a:r>
              <a:rPr lang="hu-HU" dirty="0" smtClean="0"/>
              <a:t>.</a:t>
            </a:r>
          </a:p>
          <a:p>
            <a:r>
              <a:rPr lang="hu-HU" dirty="0" smtClean="0"/>
              <a:t>Az eszköztáron a Hozzáadás Gomb megnyomásával indítható a tömörítési folyamat.</a:t>
            </a:r>
          </a:p>
          <a:p>
            <a:r>
              <a:rPr lang="hu-HU" dirty="0" smtClean="0"/>
              <a:t>A Kibontás ide gomb megnyomásával  indíthat a kicsomagolási folyamat.</a:t>
            </a:r>
          </a:p>
          <a:p>
            <a:r>
              <a:rPr lang="hu-HU" dirty="0" smtClean="0"/>
              <a:t>Minden esetben meg kell adni a célmappád ahová a tömörítést szeretnénk végezni.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959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53849"/>
            <a:ext cx="5399676" cy="6704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Winrar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107504" y="9807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Összetömörítés</a:t>
            </a:r>
            <a:endParaRPr lang="hu-HU" b="1" dirty="0"/>
          </a:p>
        </p:txBody>
      </p:sp>
      <p:sp>
        <p:nvSpPr>
          <p:cNvPr id="6" name="Szövegdoboz 5"/>
          <p:cNvSpPr txBox="1"/>
          <p:nvPr/>
        </p:nvSpPr>
        <p:spPr>
          <a:xfrm>
            <a:off x="7471559" y="98072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Kicsomagolá</a:t>
            </a:r>
            <a:r>
              <a:rPr lang="hu-HU" dirty="0" smtClean="0"/>
              <a:t>s</a:t>
            </a:r>
            <a:endParaRPr lang="hu-HU" dirty="0"/>
          </a:p>
        </p:txBody>
      </p:sp>
      <p:sp>
        <p:nvSpPr>
          <p:cNvPr id="5" name="Balra nyíl 4"/>
          <p:cNvSpPr/>
          <p:nvPr/>
        </p:nvSpPr>
        <p:spPr>
          <a:xfrm rot="10800000">
            <a:off x="1907704" y="980728"/>
            <a:ext cx="432048" cy="39139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Balra nyíl 7"/>
          <p:cNvSpPr/>
          <p:nvPr/>
        </p:nvSpPr>
        <p:spPr>
          <a:xfrm>
            <a:off x="3658874" y="1027140"/>
            <a:ext cx="3812685" cy="39139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2936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5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mény kötés">
  <a:themeElements>
    <a:clrScheme name="Kemény kötés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emény kötés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mény kötés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81</TotalTime>
  <Words>219</Words>
  <Application>Microsoft Office PowerPoint</Application>
  <PresentationFormat>Diavetítés a képernyőre (4:3 oldalarány)</PresentationFormat>
  <Paragraphs>38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Kemény kötés</vt:lpstr>
      <vt:lpstr>Tömörítés, archiválás</vt:lpstr>
      <vt:lpstr>Archiválás</vt:lpstr>
      <vt:lpstr>Tömörítés</vt:lpstr>
      <vt:lpstr>Tömörítés előnyei, hátrányai</vt:lpstr>
      <vt:lpstr>Tömörítés fajtái</vt:lpstr>
      <vt:lpstr>ZIP tömörítés intézőből</vt:lpstr>
      <vt:lpstr>PowerPoint bemutató</vt:lpstr>
      <vt:lpstr>PowerPoint bemutató</vt:lpstr>
      <vt:lpstr>Winrar</vt:lpstr>
    </vt:vector>
  </TitlesOfParts>
  <Company>Általános Iskola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Tömörítés, archiválás</dc:title>
  <dc:creator>dancslaszlo</dc:creator>
  <cp:lastModifiedBy>tanar111</cp:lastModifiedBy>
  <cp:revision>12</cp:revision>
  <dcterms:created xsi:type="dcterms:W3CDTF">2013-12-11T07:21:40Z</dcterms:created>
  <dcterms:modified xsi:type="dcterms:W3CDTF">2015-05-07T08:48:31Z</dcterms:modified>
</cp:coreProperties>
</file>