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8" r:id="rId11"/>
    <p:sldId id="262" r:id="rId12"/>
    <p:sldId id="272" r:id="rId13"/>
    <p:sldId id="266" r:id="rId14"/>
    <p:sldId id="267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60"/>
  </p:normalViewPr>
  <p:slideViewPr>
    <p:cSldViewPr>
      <p:cViewPr varScale="1">
        <p:scale>
          <a:sx n="69" d="100"/>
          <a:sy n="69" d="100"/>
        </p:scale>
        <p:origin x="13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A600E5-286F-44F5-AB55-AE0FEA47F249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A2CC88-A7D6-44A2-B103-4AD4B09686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nthy.hu/home/informatika/kartevok/index2.html" TargetMode="External"/><Relationship Id="rId2" Type="http://schemas.openxmlformats.org/officeDocument/2006/relationships/hyperlink" Target="http://tudasbazis.sulinet.hu/hu/informatika/informatika/informatika-8-evfolyam/a-virusterjedes-megakadalyozasa/virusok-csoportositasa-fajta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Sz</a:t>
            </a:r>
            <a:r>
              <a:rPr lang="hu-HU" dirty="0" smtClean="0"/>
              <a:t>ámitógépes kártevők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97" y="476672"/>
            <a:ext cx="3642911" cy="29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en-US" dirty="0" smtClean="0"/>
              <a:t>A </a:t>
            </a:r>
            <a:r>
              <a:rPr lang="en-US" dirty="0"/>
              <a:t>spam </a:t>
            </a:r>
            <a:r>
              <a:rPr lang="en-US" dirty="0" err="1"/>
              <a:t>kéretlen</a:t>
            </a:r>
            <a:r>
              <a:rPr lang="en-US" dirty="0"/>
              <a:t>,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példányszámban</a:t>
            </a:r>
            <a:r>
              <a:rPr lang="en-US" dirty="0"/>
              <a:t> </a:t>
            </a:r>
            <a:r>
              <a:rPr lang="en-US" dirty="0" err="1" smtClean="0"/>
              <a:t>elküldött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üzenet</a:t>
            </a:r>
            <a:r>
              <a:rPr lang="en-US" dirty="0"/>
              <a:t>. </a:t>
            </a:r>
            <a:r>
              <a:rPr lang="hu-HU" dirty="0" smtClean="0"/>
              <a:t>Nem okoz kárt a fájlokban, csak leterheli a hálózatot.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381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Kémprogramok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355160" cy="5061176"/>
          </a:xfrm>
        </p:spPr>
        <p:txBody>
          <a:bodyPr>
            <a:normAutofit/>
          </a:bodyPr>
          <a:lstStyle/>
          <a:p>
            <a:r>
              <a:rPr lang="hu-HU" dirty="0" smtClean="0"/>
              <a:t>A kémprogramok a gépen tárolt bizalmas adatokat (jelszavak, bankkártyaszám) próbálják megszerezni és továbítani.</a:t>
            </a:r>
          </a:p>
          <a:p>
            <a:r>
              <a:rPr lang="hu-HU" dirty="0" smtClean="0"/>
              <a:t>Sok kémprogram azt figyeli, hogy milyen weboldalakat nézünk és ez alapján küld hirdetéseket.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0407"/>
            <a:ext cx="25922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48758"/>
            <a:ext cx="2567062" cy="2567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2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Vírusfertőzés jelei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/>
          <a:lstStyle/>
          <a:p>
            <a:r>
              <a:rPr lang="hu-HU" dirty="0" smtClean="0"/>
              <a:t>Gépünk lelassul</a:t>
            </a:r>
          </a:p>
          <a:p>
            <a:r>
              <a:rPr lang="hu-HU" dirty="0" smtClean="0"/>
              <a:t>Gépünk állandóan újraindul</a:t>
            </a:r>
          </a:p>
          <a:p>
            <a:r>
              <a:rPr lang="hu-HU" dirty="0" smtClean="0"/>
              <a:t>Némelyik program furán működik</a:t>
            </a:r>
          </a:p>
          <a:p>
            <a:r>
              <a:rPr lang="hu-HU" dirty="0" smtClean="0"/>
              <a:t>Érdekes feliratok jelennek</a:t>
            </a:r>
          </a:p>
          <a:p>
            <a:r>
              <a:rPr lang="hu-HU" dirty="0" smtClean="0"/>
              <a:t>Némelyik fájlt nem lehet elindítani</a:t>
            </a:r>
          </a:p>
          <a:p>
            <a:r>
              <a:rPr lang="hu-HU" dirty="0" smtClean="0"/>
              <a:t>Csökken a lemezterület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76629"/>
            <a:ext cx="324434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vírusok leggyakoribb terjedése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Internetes letöltés </a:t>
            </a:r>
          </a:p>
          <a:p>
            <a:r>
              <a:rPr lang="hu-HU" dirty="0" smtClean="0"/>
              <a:t>E-mail</a:t>
            </a:r>
          </a:p>
          <a:p>
            <a:r>
              <a:rPr lang="hu-HU" dirty="0" smtClean="0"/>
              <a:t>Adathordozók</a:t>
            </a:r>
          </a:p>
          <a:p>
            <a:pPr lvl="1"/>
            <a:r>
              <a:rPr lang="hu-HU" dirty="0" smtClean="0"/>
              <a:t>PenDrive</a:t>
            </a:r>
          </a:p>
          <a:p>
            <a:pPr lvl="1"/>
            <a:r>
              <a:rPr lang="hu-HU" dirty="0" smtClean="0"/>
              <a:t>CD</a:t>
            </a:r>
          </a:p>
          <a:p>
            <a:pPr lvl="1"/>
            <a:r>
              <a:rPr lang="hu-HU" dirty="0" smtClean="0"/>
              <a:t>DVD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" y="4293096"/>
            <a:ext cx="3125147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43" y="2276872"/>
            <a:ext cx="4572000" cy="276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4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Hogyan védhetjük meg a számitógépünket?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Virusírtó programok használatával </a:t>
            </a:r>
          </a:p>
          <a:p>
            <a:r>
              <a:rPr lang="hu-HU" dirty="0" smtClean="0"/>
              <a:t>Kém- és trójai program irtókkal</a:t>
            </a:r>
          </a:p>
          <a:p>
            <a:r>
              <a:rPr lang="hu-HU" dirty="0" smtClean="0"/>
              <a:t>Tűz falakkal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28696"/>
            <a:ext cx="3583374" cy="2684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0400"/>
            <a:ext cx="3386612" cy="2551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Hogyan csoportosithatjuk a számítógépes kártevők?</a:t>
            </a:r>
          </a:p>
          <a:p>
            <a:r>
              <a:rPr lang="hu-HU" dirty="0" smtClean="0"/>
              <a:t>Hogyan csoportosithatjuk a számítógépes vírusokat?</a:t>
            </a:r>
          </a:p>
          <a:p>
            <a:r>
              <a:rPr lang="hu-HU" dirty="0" smtClean="0"/>
              <a:t>Hogyan terjednek a virusok?</a:t>
            </a:r>
          </a:p>
          <a:p>
            <a:r>
              <a:rPr lang="hu-HU" dirty="0" smtClean="0"/>
              <a:t>Hogyan vádekezhetünk ellenük?</a:t>
            </a:r>
          </a:p>
          <a:p>
            <a:r>
              <a:rPr lang="hu-HU" dirty="0" smtClean="0"/>
              <a:t>Igaz-e hogy csak káros virusok vannak?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165618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5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Forr</a:t>
            </a:r>
            <a:r>
              <a:rPr lang="hu-HU" dirty="0" smtClean="0"/>
              <a:t>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tudasbazis.sulinet.hu/hu/informatika/informatika/informatika-8-evfolyam/a-virusterjedes-megakadalyozasa/virusok-csoportositasa-fajtai</a:t>
            </a:r>
            <a:endParaRPr lang="hu-H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www.karinthy.hu/home/informatika/kartevok/index2.html</a:t>
            </a:r>
            <a:r>
              <a:rPr lang="hu-HU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számítógépes kártevőknek sokféle fajtája létezik. </a:t>
            </a:r>
            <a:r>
              <a:rPr lang="hu-HU" dirty="0"/>
              <a:t>E</a:t>
            </a:r>
            <a:r>
              <a:rPr lang="hu-HU" dirty="0" smtClean="0"/>
              <a:t>zek olyan programok, amelyek káros tevékenységet folytatnak. Az angol elnevezésük malware, ami rosszindulatú programot jelent.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64093"/>
            <a:ext cx="37195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kártevők csoportosítása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75048"/>
            <a:ext cx="6192688" cy="4572000"/>
          </a:xfrm>
        </p:spPr>
        <p:txBody>
          <a:bodyPr>
            <a:normAutofit/>
          </a:bodyPr>
          <a:lstStyle/>
          <a:p>
            <a:r>
              <a:rPr lang="hu-HU" dirty="0" smtClean="0"/>
              <a:t>Vírusok</a:t>
            </a:r>
          </a:p>
          <a:p>
            <a:r>
              <a:rPr lang="hu-HU" dirty="0" smtClean="0"/>
              <a:t> Férgek</a:t>
            </a:r>
          </a:p>
          <a:p>
            <a:r>
              <a:rPr lang="hu-HU" dirty="0" smtClean="0"/>
              <a:t>Trójai programok</a:t>
            </a:r>
          </a:p>
          <a:p>
            <a:r>
              <a:rPr lang="hu-HU" dirty="0" smtClean="0"/>
              <a:t> Kémprogramok</a:t>
            </a:r>
          </a:p>
          <a:p>
            <a:r>
              <a:rPr lang="hu-HU" dirty="0" smtClean="0"/>
              <a:t> Más káros tevékenység - spam 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96315"/>
            <a:ext cx="4392488" cy="31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Számítógépes vírusok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számítógépes vírusok általában valamilyen kárt okoznak és képesek továbbterjedni más számítógépekre.</a:t>
            </a:r>
          </a:p>
          <a:p>
            <a:r>
              <a:rPr lang="hu-HU" dirty="0" smtClean="0"/>
              <a:t>Terjedésük szerint lehetnek:</a:t>
            </a:r>
          </a:p>
          <a:p>
            <a:pPr lvl="1"/>
            <a:r>
              <a:rPr lang="hu-HU" dirty="0" smtClean="0"/>
              <a:t>Boot vírusok</a:t>
            </a:r>
          </a:p>
          <a:p>
            <a:pPr lvl="1"/>
            <a:r>
              <a:rPr lang="hu-HU" dirty="0" smtClean="0"/>
              <a:t>Programvírusok </a:t>
            </a:r>
          </a:p>
          <a:p>
            <a:pPr lvl="1"/>
            <a:r>
              <a:rPr lang="hu-HU" dirty="0" smtClean="0"/>
              <a:t>Makrovirusok </a:t>
            </a:r>
          </a:p>
          <a:p>
            <a:r>
              <a:rPr lang="hu-HU" dirty="0" smtClean="0"/>
              <a:t>Károkozás szerint lehetnek:</a:t>
            </a:r>
          </a:p>
          <a:p>
            <a:pPr lvl="1"/>
            <a:r>
              <a:rPr lang="hu-HU" dirty="0" smtClean="0"/>
              <a:t>Rosszindulatú vírusok</a:t>
            </a:r>
          </a:p>
          <a:p>
            <a:pPr lvl="1"/>
            <a:r>
              <a:rPr lang="hu-HU" dirty="0" smtClean="0"/>
              <a:t>Ártalmatlan vagy jópofa vírusok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9814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Bootvírusok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merevlemez boot (betöltő) szektorában helyezkedik el. </a:t>
            </a:r>
            <a:endParaRPr lang="hu-HU" dirty="0"/>
          </a:p>
          <a:p>
            <a:r>
              <a:rPr lang="hu-HU" dirty="0" smtClean="0"/>
              <a:t>Mivel a BIOS a számítógép inditásakor ezt a szektort átvizsgálja és minden itt található programot elindít, ezért a boot vírus mindig elindul a számítógépen.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2589"/>
            <a:ext cx="3937801" cy="2682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2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Programvírus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Egy programmal terjed egyik gépről a másikra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2996952"/>
            <a:ext cx="4031729" cy="3008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8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akrovírusok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makró egy kattintásra alkalmazható parancssorozat,  általában Word, PowerPoint és Excel dokumentumokban használják, ezért a makro vírusok ezekkel a dokumentumokkal együtt terjednek.</a:t>
            </a:r>
            <a:r>
              <a:rPr lang="hu-HU" dirty="0"/>
              <a:t> </a:t>
            </a:r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240360" cy="2510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443769" cy="148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Számítógépes férgek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férgek nem tesznek kárt a fájlokban.</a:t>
            </a:r>
          </a:p>
          <a:p>
            <a:r>
              <a:rPr lang="hu-HU" dirty="0" smtClean="0"/>
              <a:t>Az interneten és a számítógépes hálózatokon      terjednek nagy sebességgel, </a:t>
            </a:r>
            <a:r>
              <a:rPr lang="hu-HU" dirty="0"/>
              <a:t>leterhelik és lassítják a hálózatot .</a:t>
            </a: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96425"/>
            <a:ext cx="2182813" cy="2243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7" y="4118169"/>
            <a:ext cx="2937953" cy="2275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8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Trójai programok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trójai programok hasznosnak álcázák magukat, de ártó szándékú programok bejutását és működését segitik.</a:t>
            </a:r>
          </a:p>
          <a:p>
            <a:pPr marL="0" indent="0">
              <a:buNone/>
            </a:pPr>
            <a:r>
              <a:rPr lang="hu-HU" dirty="0" smtClean="0"/>
              <a:t>Az ember hiszékenységét kihasználva kerülnek a számítógépünkre.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50892"/>
            <a:ext cx="2790542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0892"/>
            <a:ext cx="3219450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343</Words>
  <Application>Microsoft Office PowerPoint</Application>
  <PresentationFormat>Diavetítés a képernyőre (4:3 oldalarány)</PresentationFormat>
  <Paragraphs>69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Century Schoolbook</vt:lpstr>
      <vt:lpstr>Wingdings</vt:lpstr>
      <vt:lpstr>Wingdings 2</vt:lpstr>
      <vt:lpstr>Oriel</vt:lpstr>
      <vt:lpstr>Számitógépes kártevők</vt:lpstr>
      <vt:lpstr> </vt:lpstr>
      <vt:lpstr>A kártevők csoportosítása</vt:lpstr>
      <vt:lpstr>Számítógépes vírusok</vt:lpstr>
      <vt:lpstr> Bootvírusok</vt:lpstr>
      <vt:lpstr>Programvírus</vt:lpstr>
      <vt:lpstr>Makrovírusok</vt:lpstr>
      <vt:lpstr>Számítógépes férgek</vt:lpstr>
      <vt:lpstr>Trójai programok</vt:lpstr>
      <vt:lpstr>SPAM</vt:lpstr>
      <vt:lpstr>Kémprogramok </vt:lpstr>
      <vt:lpstr>Vírusfertőzés jelei</vt:lpstr>
      <vt:lpstr>A vírusok leggyakoribb terjedése</vt:lpstr>
      <vt:lpstr>Hogyan védhetjük meg a számitógépünket?</vt:lpstr>
      <vt:lpstr>Kérdések </vt:lpstr>
      <vt:lpstr>Forrás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Számitógépes virusok</dc:title>
  <dc:creator>ucenik5</dc:creator>
  <cp:lastModifiedBy>Teplán Attila</cp:lastModifiedBy>
  <cp:revision>32</cp:revision>
  <dcterms:created xsi:type="dcterms:W3CDTF">2016-03-07T06:25:53Z</dcterms:created>
  <dcterms:modified xsi:type="dcterms:W3CDTF">2019-09-15T18:53:36Z</dcterms:modified>
</cp:coreProperties>
</file>